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167830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ítulo y texto vertical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Título vertical y texto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Encabezado de secció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ació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ido con título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Imagen con título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s-E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s-E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ctrTitle"/>
          </p:nvPr>
        </p:nvSpPr>
        <p:spPr>
          <a:xfrm>
            <a:off x="500033" y="857232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E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TO PAINT WITH SOFT PASTELS COLOURS</a:t>
            </a:r>
          </a:p>
        </p:txBody>
      </p:sp>
      <p:pic>
        <p:nvPicPr>
          <p:cNvPr id="85" name="Shape 85" descr="D:\art lessons\art 6th abc\DSCF3240.JPG"/>
          <p:cNvPicPr preferRelativeResize="0"/>
          <p:nvPr/>
        </p:nvPicPr>
        <p:blipFill rotWithShape="1">
          <a:blip r:embed="rId3">
            <a:alphaModFix/>
          </a:blip>
          <a:srcRect l="11542" t="7662" r="11990" b="15389"/>
          <a:stretch/>
        </p:blipFill>
        <p:spPr>
          <a:xfrm>
            <a:off x="1857356" y="2643182"/>
            <a:ext cx="5016734" cy="3786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428595" y="1214421"/>
            <a:ext cx="8229600" cy="53578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s-E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fun!!!</a:t>
            </a:r>
          </a:p>
        </p:txBody>
      </p:sp>
      <p:pic>
        <p:nvPicPr>
          <p:cNvPr id="146" name="Shape 146" descr="D:\art lessons\art 6th abc\DSCF3189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7290" y="2101390"/>
            <a:ext cx="5929353" cy="4447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 descr="D:\art lessons\art 6th abc\DSCF3240.JPG"/>
          <p:cNvPicPr preferRelativeResize="0"/>
          <p:nvPr/>
        </p:nvPicPr>
        <p:blipFill rotWithShape="1">
          <a:blip r:embed="rId4">
            <a:alphaModFix/>
          </a:blip>
          <a:srcRect l="11084" t="7389" r="11329" b="16254"/>
          <a:stretch/>
        </p:blipFill>
        <p:spPr>
          <a:xfrm>
            <a:off x="7429520" y="357165"/>
            <a:ext cx="1458719" cy="1076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Shape 152" descr="D:\art lessons\art 6th abc\DSCF3149.JPG"/>
          <p:cNvPicPr preferRelativeResize="0"/>
          <p:nvPr/>
        </p:nvPicPr>
        <p:blipFill rotWithShape="1">
          <a:blip r:embed="rId3">
            <a:alphaModFix/>
          </a:blip>
          <a:srcRect l="5727" t="6972" r="5377" b="11352"/>
          <a:stretch/>
        </p:blipFill>
        <p:spPr>
          <a:xfrm>
            <a:off x="0" y="285728"/>
            <a:ext cx="3732199" cy="2571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Shape 153" descr="D:\art lessons\art 6th abc\DSCF3150.JPG"/>
          <p:cNvPicPr preferRelativeResize="0"/>
          <p:nvPr/>
        </p:nvPicPr>
        <p:blipFill rotWithShape="1">
          <a:blip r:embed="rId4">
            <a:alphaModFix/>
          </a:blip>
          <a:srcRect l="7492" t="3996" r="5592" b="16083"/>
          <a:stretch/>
        </p:blipFill>
        <p:spPr>
          <a:xfrm>
            <a:off x="5414935" y="285728"/>
            <a:ext cx="3729064" cy="2571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 descr="D:\art lessons\art 6th abc\DSCF3151.JPG"/>
          <p:cNvPicPr preferRelativeResize="0"/>
          <p:nvPr/>
        </p:nvPicPr>
        <p:blipFill rotWithShape="1">
          <a:blip r:embed="rId5">
            <a:alphaModFix/>
          </a:blip>
          <a:srcRect l="5625" t="7500" r="4372" b="9998"/>
          <a:stretch/>
        </p:blipFill>
        <p:spPr>
          <a:xfrm>
            <a:off x="285719" y="3312912"/>
            <a:ext cx="3786214" cy="2602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 descr="D:\art lessons\art 6th abc\DSCF3200.JPG"/>
          <p:cNvPicPr preferRelativeResize="0"/>
          <p:nvPr/>
        </p:nvPicPr>
        <p:blipFill rotWithShape="1">
          <a:blip r:embed="rId6">
            <a:alphaModFix/>
          </a:blip>
          <a:srcRect l="13144" t="14566" r="7993" b="10952"/>
          <a:stretch/>
        </p:blipFill>
        <p:spPr>
          <a:xfrm>
            <a:off x="4971212" y="3286123"/>
            <a:ext cx="3744192" cy="2652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 descr="D:\art lessons\art 6th abc\DSCF3240.JPG"/>
          <p:cNvPicPr preferRelativeResize="0"/>
          <p:nvPr/>
        </p:nvPicPr>
        <p:blipFill rotWithShape="1">
          <a:blip r:embed="rId7">
            <a:alphaModFix/>
          </a:blip>
          <a:srcRect l="11084" t="7389" r="11329" b="16254"/>
          <a:stretch/>
        </p:blipFill>
        <p:spPr>
          <a:xfrm>
            <a:off x="3742398" y="285728"/>
            <a:ext cx="1645378" cy="12144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Shape 161" descr="D:\art lessons\art 6th abc\DSCF3210.JPG"/>
          <p:cNvPicPr preferRelativeResize="0"/>
          <p:nvPr/>
        </p:nvPicPr>
        <p:blipFill rotWithShape="1">
          <a:blip r:embed="rId3">
            <a:alphaModFix/>
          </a:blip>
          <a:srcRect l="1561" t="6243" r="1662" b="4265"/>
          <a:stretch/>
        </p:blipFill>
        <p:spPr>
          <a:xfrm>
            <a:off x="4857751" y="3851867"/>
            <a:ext cx="3786214" cy="2625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 descr="D:\art lessons\art 6th abc\DSCF3221.JPG"/>
          <p:cNvPicPr preferRelativeResize="0"/>
          <p:nvPr/>
        </p:nvPicPr>
        <p:blipFill rotWithShape="1">
          <a:blip r:embed="rId4">
            <a:alphaModFix/>
          </a:blip>
          <a:srcRect l="3279" t="5139" r="8196" b="11801"/>
          <a:stretch/>
        </p:blipFill>
        <p:spPr>
          <a:xfrm>
            <a:off x="4846473" y="642918"/>
            <a:ext cx="3654617" cy="2571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Shape 163" descr="D:\art lessons\art 6th abc\DSCF3223.JPG"/>
          <p:cNvPicPr preferRelativeResize="0"/>
          <p:nvPr/>
        </p:nvPicPr>
        <p:blipFill rotWithShape="1">
          <a:blip r:embed="rId5">
            <a:alphaModFix/>
          </a:blip>
          <a:srcRect l="5638" t="5639" r="6954" b="13532"/>
          <a:stretch/>
        </p:blipFill>
        <p:spPr>
          <a:xfrm>
            <a:off x="428595" y="3857628"/>
            <a:ext cx="3786214" cy="2625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Shape 164" descr="D:\art lessons\art 6th abc\DSCF3240.JPG"/>
          <p:cNvPicPr preferRelativeResize="0"/>
          <p:nvPr/>
        </p:nvPicPr>
        <p:blipFill rotWithShape="1">
          <a:blip r:embed="rId6">
            <a:alphaModFix/>
          </a:blip>
          <a:srcRect l="11084" t="7389" r="11329" b="16254"/>
          <a:stretch/>
        </p:blipFill>
        <p:spPr>
          <a:xfrm>
            <a:off x="470075" y="500041"/>
            <a:ext cx="3744735" cy="2763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s-E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STEPS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428595" y="1214421"/>
            <a:ext cx="8229600" cy="53578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9200"/>
              <a:buFont typeface="Arial"/>
              <a:buChar char="•"/>
            </a:pPr>
            <a:r>
              <a:rPr lang="es-ES" sz="2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Take half of a paper.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99200"/>
              <a:buFont typeface="Arial"/>
              <a:buChar char="•"/>
            </a:pPr>
            <a:r>
              <a:rPr lang="es-ES" sz="2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 soft colours draw the siluete of the object (ex: clouds).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99200"/>
              <a:buFont typeface="Arial"/>
              <a:buChar char="•"/>
            </a:pPr>
            <a:r>
              <a:rPr lang="es-ES" sz="2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should work with your finger to blure the colours.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99200"/>
              <a:buFont typeface="Arial"/>
              <a:buChar char="•"/>
            </a:pPr>
            <a:r>
              <a:rPr lang="es-ES" sz="2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Start with the lighter colours and draw up with the darker ones.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99200"/>
              <a:buFont typeface="Arial"/>
              <a:buChar char="•"/>
            </a:pPr>
            <a:r>
              <a:rPr lang="es-ES" sz="2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can paint with one colour up of the other to mix them.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99200"/>
              <a:buFont typeface="Arial"/>
              <a:buChar char="•"/>
            </a:pPr>
            <a:r>
              <a:rPr lang="es-ES" sz="2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you paint into the paper, do it with the whole square of the colour.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99200"/>
              <a:buFont typeface="Arial"/>
              <a:buChar char="•"/>
            </a:pPr>
            <a:r>
              <a:rPr lang="es-ES" sz="2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Colours blend perfectly with a paper textured, but we used a normal paper.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99200"/>
              <a:buFont typeface="Arial"/>
              <a:buChar char="•"/>
            </a:pPr>
            <a:r>
              <a:rPr lang="es-ES" sz="2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Don’t press the colours when drawing, as they will broke easily.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96"/>
              </a:spcBef>
              <a:buClr>
                <a:schemeClr val="dk1"/>
              </a:buClr>
              <a:buSzPct val="99200"/>
              <a:buFont typeface="Arial"/>
              <a:buChar char="•"/>
            </a:pPr>
            <a:r>
              <a:rPr lang="es-ES" sz="24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fun!!!</a:t>
            </a:r>
          </a:p>
        </p:txBody>
      </p:sp>
      <p:pic>
        <p:nvPicPr>
          <p:cNvPr id="92" name="Shape 92" descr="D:\art lessons\art 6th abc\DSCF3240.JPG"/>
          <p:cNvPicPr preferRelativeResize="0"/>
          <p:nvPr/>
        </p:nvPicPr>
        <p:blipFill rotWithShape="1">
          <a:blip r:embed="rId3">
            <a:alphaModFix/>
          </a:blip>
          <a:srcRect l="11084" t="7389" r="11329" b="16254"/>
          <a:stretch/>
        </p:blipFill>
        <p:spPr>
          <a:xfrm>
            <a:off x="7429520" y="285728"/>
            <a:ext cx="1458719" cy="1076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428595" y="1214421"/>
            <a:ext cx="8229600" cy="53578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s-E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Take half of a paper.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s-E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Start with the lighter colours and draw up with the darker ones.</a:t>
            </a:r>
          </a:p>
        </p:txBody>
      </p:sp>
      <p:pic>
        <p:nvPicPr>
          <p:cNvPr id="98" name="Shape 98" descr="D:\art lessons\art 6th abc\DSCF312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43041" y="3143248"/>
            <a:ext cx="4572000" cy="31261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99" descr="D:\art lessons\art 6th abc\DSCF3240.JPG"/>
          <p:cNvPicPr preferRelativeResize="0"/>
          <p:nvPr/>
        </p:nvPicPr>
        <p:blipFill rotWithShape="1">
          <a:blip r:embed="rId4">
            <a:alphaModFix/>
          </a:blip>
          <a:srcRect l="11084" t="7389" r="11329" b="16254"/>
          <a:stretch/>
        </p:blipFill>
        <p:spPr>
          <a:xfrm>
            <a:off x="7429520" y="285728"/>
            <a:ext cx="1458719" cy="1076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428595" y="1214421"/>
            <a:ext cx="8229600" cy="53578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s-E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 soft colours draw the siluete of the object (ex: clouds).</a:t>
            </a:r>
          </a:p>
        </p:txBody>
      </p:sp>
      <p:pic>
        <p:nvPicPr>
          <p:cNvPr id="105" name="Shape 105" descr="D:\art lessons\art 6th abc\DSCF312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71669" y="2643182"/>
            <a:ext cx="5377099" cy="3563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 descr="D:\art lessons\art 6th abc\DSCF3240.JPG"/>
          <p:cNvPicPr preferRelativeResize="0"/>
          <p:nvPr/>
        </p:nvPicPr>
        <p:blipFill rotWithShape="1">
          <a:blip r:embed="rId4">
            <a:alphaModFix/>
          </a:blip>
          <a:srcRect l="11084" t="7389" r="11329" b="16254"/>
          <a:stretch/>
        </p:blipFill>
        <p:spPr>
          <a:xfrm>
            <a:off x="7429520" y="285728"/>
            <a:ext cx="1458719" cy="1076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428595" y="1214421"/>
            <a:ext cx="8229600" cy="53578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s-E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should work with your finger to blure the colours.</a:t>
            </a:r>
          </a:p>
        </p:txBody>
      </p:sp>
      <p:pic>
        <p:nvPicPr>
          <p:cNvPr id="112" name="Shape 112" descr="D:\art lessons\art 6th abc\DSCF312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71669" y="2714619"/>
            <a:ext cx="4857784" cy="3643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 descr="D:\art lessons\art 6th abc\DSCF3240.JPG"/>
          <p:cNvPicPr preferRelativeResize="0"/>
          <p:nvPr/>
        </p:nvPicPr>
        <p:blipFill rotWithShape="1">
          <a:blip r:embed="rId4">
            <a:alphaModFix/>
          </a:blip>
          <a:srcRect l="11084" t="7389" r="11329" b="16254"/>
          <a:stretch/>
        </p:blipFill>
        <p:spPr>
          <a:xfrm>
            <a:off x="7429520" y="285728"/>
            <a:ext cx="1458719" cy="1076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428595" y="1214421"/>
            <a:ext cx="8229600" cy="53578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s-E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can paint with one colour up of the other to mix them.</a:t>
            </a:r>
          </a:p>
        </p:txBody>
      </p:sp>
      <p:pic>
        <p:nvPicPr>
          <p:cNvPr id="119" name="Shape 119" descr="D:\art lessons\art 6th abc\DSCF3134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86050" y="3500437"/>
            <a:ext cx="3752724" cy="2814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 descr="D:\art lessons\art 6th abc\DSCF3240.JPG"/>
          <p:cNvPicPr preferRelativeResize="0"/>
          <p:nvPr/>
        </p:nvPicPr>
        <p:blipFill rotWithShape="1">
          <a:blip r:embed="rId4">
            <a:alphaModFix/>
          </a:blip>
          <a:srcRect l="11084" t="7389" r="11329" b="16254"/>
          <a:stretch/>
        </p:blipFill>
        <p:spPr>
          <a:xfrm>
            <a:off x="7429520" y="285728"/>
            <a:ext cx="1458719" cy="1076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428595" y="1214421"/>
            <a:ext cx="8229600" cy="53578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s-E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you paint into the paper, do it with the whole square of the colour.</a:t>
            </a:r>
          </a:p>
        </p:txBody>
      </p:sp>
      <p:pic>
        <p:nvPicPr>
          <p:cNvPr id="126" name="Shape 126" descr="D:\art lessons\art 6th abc\DSCF3127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71669" y="2807455"/>
            <a:ext cx="4643469" cy="3482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 descr="D:\art lessons\art 6th abc\DSCF3240.JPG"/>
          <p:cNvPicPr preferRelativeResize="0"/>
          <p:nvPr/>
        </p:nvPicPr>
        <p:blipFill rotWithShape="1">
          <a:blip r:embed="rId4">
            <a:alphaModFix/>
          </a:blip>
          <a:srcRect l="11084" t="7389" r="11329" b="16254"/>
          <a:stretch/>
        </p:blipFill>
        <p:spPr>
          <a:xfrm>
            <a:off x="7429520" y="285728"/>
            <a:ext cx="1458719" cy="1076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428595" y="1214421"/>
            <a:ext cx="8229600" cy="53578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s-E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Colours blend perfectly with a paper textured, but we used a normal paper and it’s fine too.</a:t>
            </a:r>
          </a:p>
        </p:txBody>
      </p:sp>
      <p:pic>
        <p:nvPicPr>
          <p:cNvPr id="133" name="Shape 133" descr="D:\art lessons\art 6th abc\DSCF3158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8793" y="2857496"/>
            <a:ext cx="4620641" cy="3465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 descr="D:\art lessons\art 6th abc\DSCF3240.JPG"/>
          <p:cNvPicPr preferRelativeResize="0"/>
          <p:nvPr/>
        </p:nvPicPr>
        <p:blipFill rotWithShape="1">
          <a:blip r:embed="rId4">
            <a:alphaModFix/>
          </a:blip>
          <a:srcRect l="11084" t="7389" r="11329" b="16254"/>
          <a:stretch/>
        </p:blipFill>
        <p:spPr>
          <a:xfrm>
            <a:off x="7429520" y="285728"/>
            <a:ext cx="1458719" cy="1076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428595" y="1214421"/>
            <a:ext cx="8229600" cy="53578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s-E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Don’t press the colours when drawing, as they will broke easily.</a:t>
            </a:r>
          </a:p>
        </p:txBody>
      </p:sp>
      <p:pic>
        <p:nvPicPr>
          <p:cNvPr id="140" name="Shape 140" descr="D:\art lessons\art 6th abc\DSCF3240.JPG"/>
          <p:cNvPicPr preferRelativeResize="0"/>
          <p:nvPr/>
        </p:nvPicPr>
        <p:blipFill rotWithShape="1">
          <a:blip r:embed="rId3">
            <a:alphaModFix/>
          </a:blip>
          <a:srcRect l="11084" t="7389" r="11329" b="16254"/>
          <a:stretch/>
        </p:blipFill>
        <p:spPr>
          <a:xfrm>
            <a:off x="7429520" y="285728"/>
            <a:ext cx="1458719" cy="1076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Microsoft Office PowerPoint</Application>
  <PresentationFormat>Presentación en pantalla (4:3)</PresentationFormat>
  <Paragraphs>20</Paragraphs>
  <Slides>12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Tema de Office</vt:lpstr>
      <vt:lpstr>HOW TO PAINT WITH SOFT PASTELS COLOURS</vt:lpstr>
      <vt:lpstr>STEPS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PAINT WITH SOFT PASTELS COLOURS</dc:title>
  <dc:creator>mestres</dc:creator>
  <cp:lastModifiedBy>mestres</cp:lastModifiedBy>
  <cp:revision>1</cp:revision>
  <dcterms:modified xsi:type="dcterms:W3CDTF">2017-01-12T09:33:07Z</dcterms:modified>
</cp:coreProperties>
</file>